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58" r:id="rId5"/>
    <p:sldId id="263" r:id="rId6"/>
    <p:sldId id="264" r:id="rId7"/>
    <p:sldId id="265" r:id="rId8"/>
    <p:sldId id="266" r:id="rId9"/>
    <p:sldId id="274" r:id="rId10"/>
    <p:sldId id="267" r:id="rId11"/>
    <p:sldId id="285" r:id="rId12"/>
    <p:sldId id="268" r:id="rId13"/>
    <p:sldId id="269" r:id="rId14"/>
    <p:sldId id="286" r:id="rId15"/>
    <p:sldId id="270" r:id="rId16"/>
    <p:sldId id="271" r:id="rId17"/>
    <p:sldId id="281" r:id="rId18"/>
    <p:sldId id="282" r:id="rId19"/>
    <p:sldId id="278" r:id="rId20"/>
    <p:sldId id="272" r:id="rId21"/>
    <p:sldId id="273" r:id="rId22"/>
    <p:sldId id="277" r:id="rId23"/>
    <p:sldId id="276" r:id="rId24"/>
    <p:sldId id="279" r:id="rId25"/>
    <p:sldId id="280" r:id="rId26"/>
    <p:sldId id="283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37" autoAdjust="0"/>
    <p:restoredTop sz="94660"/>
  </p:normalViewPr>
  <p:slideViewPr>
    <p:cSldViewPr>
      <p:cViewPr>
        <p:scale>
          <a:sx n="100" d="100"/>
          <a:sy n="100" d="100"/>
        </p:scale>
        <p:origin x="-979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19-May-18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5.googleusercontent.com/LaFVsQYVLIhMe015DN8icrbyV84meaaHuJye9_R82nnFjcx9IQ9lutSKv2uNl3rm5MGJc7UFhzPxcUrVQyo6bIVl0RRwDl8dFyuLh4Ll34uAwpoDr3ZkA6IuIvV2p8KPtWIijtH-tY4"/>
          <p:cNvPicPr>
            <a:picLocks noChangeAspect="1" noChangeArrowheads="1"/>
          </p:cNvPicPr>
          <p:nvPr/>
        </p:nvPicPr>
        <p:blipFill>
          <a:blip r:embed="rId3">
            <a:lum contrast="4000"/>
          </a:blip>
          <a:srcRect l="18182" t="18182" r="13636" b="9091"/>
          <a:stretch>
            <a:fillRect/>
          </a:stretch>
        </p:blipFill>
        <p:spPr bwMode="auto">
          <a:xfrm>
            <a:off x="2133600" y="381000"/>
            <a:ext cx="1752600" cy="186944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  <p:sp>
        <p:nvSpPr>
          <p:cNvPr id="3" name="Rectangle 2"/>
          <p:cNvSpPr/>
          <p:nvPr/>
        </p:nvSpPr>
        <p:spPr>
          <a:xfrm>
            <a:off x="304800" y="2697540"/>
            <a:ext cx="52578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		Sharma S</a:t>
            </a:r>
          </a:p>
          <a:p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Co-Founder &amp; Director of </a:t>
            </a:r>
            <a:endParaRPr lang="en-US" sz="32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r>
              <a:rPr 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		Agentz.ai</a:t>
            </a:r>
            <a:endParaRPr 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_MnmwgNzk5YkMhC3Ttb09SQ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096000" cy="2833688"/>
          </a:xfrm>
          <a:prstGeom prst="rect">
            <a:avLst/>
          </a:prstGeom>
        </p:spPr>
      </p:pic>
      <p:pic>
        <p:nvPicPr>
          <p:cNvPr id="3" name="Picture 2" descr="main-qimg-11842999bd16e105633de7301750d1a8-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971800"/>
            <a:ext cx="8001000" cy="3468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12821" t="22650" r="6410" b="-142"/>
          <a:stretch>
            <a:fillRect/>
          </a:stretch>
        </p:blipFill>
        <p:spPr bwMode="auto">
          <a:xfrm>
            <a:off x="0" y="22860"/>
            <a:ext cx="9128760" cy="683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rcRect l="51762" t="11187" r="2618" b="2666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Image result for machine learning tool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524"/>
            <a:ext cx="6076950" cy="4562476"/>
          </a:xfrm>
          <a:prstGeom prst="rect">
            <a:avLst/>
          </a:prstGeom>
          <a:noFill/>
        </p:spPr>
      </p:pic>
      <p:pic>
        <p:nvPicPr>
          <p:cNvPr id="34822" name="Picture 6" descr="Image result for deep learning librar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352800"/>
            <a:ext cx="3876675" cy="2047876"/>
          </a:xfrm>
          <a:prstGeom prst="rect">
            <a:avLst/>
          </a:prstGeom>
          <a:noFill/>
        </p:spPr>
      </p:pic>
      <p:pic>
        <p:nvPicPr>
          <p:cNvPr id="34824" name="Picture 8" descr="Image result for gensi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43525" y="228600"/>
            <a:ext cx="3419475" cy="1247775"/>
          </a:xfrm>
          <a:prstGeom prst="rect">
            <a:avLst/>
          </a:prstGeom>
          <a:noFill/>
        </p:spPr>
      </p:pic>
      <p:pic>
        <p:nvPicPr>
          <p:cNvPr id="34826" name="Picture 10" descr="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4260096"/>
            <a:ext cx="2667000" cy="2445504"/>
          </a:xfrm>
          <a:prstGeom prst="rect">
            <a:avLst/>
          </a:prstGeom>
          <a:noFill/>
        </p:spPr>
      </p:pic>
      <p:pic>
        <p:nvPicPr>
          <p:cNvPr id="34828" name="Picture 12" descr="Image result for opencv"/>
          <p:cNvPicPr>
            <a:picLocks noChangeAspect="1" noChangeArrowheads="1"/>
          </p:cNvPicPr>
          <p:nvPr/>
        </p:nvPicPr>
        <p:blipFill>
          <a:blip r:embed="rId6"/>
          <a:srcRect l="8025" t="6061" r="14399" b="6061"/>
          <a:stretch>
            <a:fillRect/>
          </a:stretch>
        </p:blipFill>
        <p:spPr bwMode="auto">
          <a:xfrm>
            <a:off x="5943600" y="1524000"/>
            <a:ext cx="1981200" cy="1981200"/>
          </a:xfrm>
          <a:prstGeom prst="rect">
            <a:avLst/>
          </a:prstGeom>
          <a:noFill/>
        </p:spPr>
      </p:pic>
      <p:pic>
        <p:nvPicPr>
          <p:cNvPr id="34830" name="Picture 14" descr="Image result for nvidia digits"/>
          <p:cNvPicPr>
            <a:picLocks noChangeAspect="1" noChangeArrowheads="1"/>
          </p:cNvPicPr>
          <p:nvPr/>
        </p:nvPicPr>
        <p:blipFill>
          <a:blip r:embed="rId7"/>
          <a:srcRect l="17391" t="8743" r="18841" b="8197"/>
          <a:stretch>
            <a:fillRect/>
          </a:stretch>
        </p:blipFill>
        <p:spPr bwMode="auto">
          <a:xfrm>
            <a:off x="3200400" y="5105400"/>
            <a:ext cx="1676400" cy="1447800"/>
          </a:xfrm>
          <a:prstGeom prst="rect">
            <a:avLst/>
          </a:prstGeom>
          <a:noFill/>
        </p:spPr>
      </p:pic>
      <p:pic>
        <p:nvPicPr>
          <p:cNvPr id="34832" name="Picture 16" descr="Image result for dlib"/>
          <p:cNvPicPr>
            <a:picLocks noChangeAspect="1" noChangeArrowheads="1"/>
          </p:cNvPicPr>
          <p:nvPr/>
        </p:nvPicPr>
        <p:blipFill>
          <a:blip r:embed="rId8"/>
          <a:srcRect l="3429" t="21164" r="50857" b="17460"/>
          <a:stretch>
            <a:fillRect/>
          </a:stretch>
        </p:blipFill>
        <p:spPr bwMode="auto">
          <a:xfrm>
            <a:off x="5410200" y="5181600"/>
            <a:ext cx="2102069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Image result for C++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2057399" cy="20574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676" name="AutoShape 4" descr="Image result for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8" name="AutoShape 6" descr="Image result for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0" name="AutoShape 8" descr="Image result for jav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82" name="Picture 10" descr="Image result for java"/>
          <p:cNvPicPr>
            <a:picLocks noChangeAspect="1" noChangeArrowheads="1"/>
          </p:cNvPicPr>
          <p:nvPr/>
        </p:nvPicPr>
        <p:blipFill>
          <a:blip r:embed="rId3"/>
          <a:srcRect l="29000" r="28000"/>
          <a:stretch>
            <a:fillRect/>
          </a:stretch>
        </p:blipFill>
        <p:spPr bwMode="auto">
          <a:xfrm>
            <a:off x="2895600" y="304800"/>
            <a:ext cx="1834896" cy="3200400"/>
          </a:xfrm>
          <a:prstGeom prst="rect">
            <a:avLst/>
          </a:prstGeom>
          <a:noFill/>
        </p:spPr>
      </p:pic>
      <p:pic>
        <p:nvPicPr>
          <p:cNvPr id="28684" name="Picture 12" descr="Image result for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457200"/>
            <a:ext cx="3160887" cy="2133599"/>
          </a:xfrm>
          <a:prstGeom prst="rect">
            <a:avLst/>
          </a:prstGeom>
          <a:noFill/>
        </p:spPr>
      </p:pic>
      <p:pic>
        <p:nvPicPr>
          <p:cNvPr id="28686" name="Picture 14" descr="Image result for r programmi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6400" y="2895600"/>
            <a:ext cx="3048000" cy="1524000"/>
          </a:xfrm>
          <a:prstGeom prst="rect">
            <a:avLst/>
          </a:prstGeom>
          <a:noFill/>
        </p:spPr>
      </p:pic>
      <p:pic>
        <p:nvPicPr>
          <p:cNvPr id="28688" name="Picture 16" descr="Image result for go programming language"/>
          <p:cNvPicPr>
            <a:picLocks noChangeAspect="1" noChangeArrowheads="1"/>
          </p:cNvPicPr>
          <p:nvPr/>
        </p:nvPicPr>
        <p:blipFill>
          <a:blip r:embed="rId6"/>
          <a:srcRect l="11862" r="48599" b="-629"/>
          <a:stretch>
            <a:fillRect/>
          </a:stretch>
        </p:blipFill>
        <p:spPr bwMode="auto">
          <a:xfrm>
            <a:off x="381000" y="2667000"/>
            <a:ext cx="2057400" cy="2743200"/>
          </a:xfrm>
          <a:prstGeom prst="rect">
            <a:avLst/>
          </a:prstGeom>
          <a:noFill/>
        </p:spPr>
      </p:pic>
      <p:pic>
        <p:nvPicPr>
          <p:cNvPr id="28690" name="Picture 18" descr="Image result for julia language"/>
          <p:cNvPicPr>
            <a:picLocks noChangeAspect="1" noChangeArrowheads="1"/>
          </p:cNvPicPr>
          <p:nvPr/>
        </p:nvPicPr>
        <p:blipFill>
          <a:blip r:embed="rId7"/>
          <a:srcRect l="51563" t="8602" r="1562" b="5376"/>
          <a:stretch>
            <a:fillRect/>
          </a:stretch>
        </p:blipFill>
        <p:spPr bwMode="auto">
          <a:xfrm>
            <a:off x="2438400" y="3886200"/>
            <a:ext cx="3200400" cy="2133600"/>
          </a:xfrm>
          <a:prstGeom prst="rect">
            <a:avLst/>
          </a:prstGeom>
          <a:noFill/>
        </p:spPr>
      </p:pic>
      <p:pic>
        <p:nvPicPr>
          <p:cNvPr id="28692" name="Picture 20" descr="Image result for lualanguage"/>
          <p:cNvPicPr>
            <a:picLocks noChangeAspect="1" noChangeArrowheads="1"/>
          </p:cNvPicPr>
          <p:nvPr/>
        </p:nvPicPr>
        <p:blipFill>
          <a:blip r:embed="rId8"/>
          <a:srcRect l="29688" t="25279" r="29687"/>
          <a:stretch>
            <a:fillRect/>
          </a:stretch>
        </p:blipFill>
        <p:spPr bwMode="auto">
          <a:xfrm>
            <a:off x="6410657" y="4572000"/>
            <a:ext cx="1971343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Image result for pyth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1680000">
            <a:off x="315838" y="769502"/>
            <a:ext cx="3160887" cy="2133599"/>
          </a:xfrm>
          <a:prstGeom prst="rect">
            <a:avLst/>
          </a:prstGeom>
          <a:noFill/>
        </p:spPr>
      </p:pic>
      <p:pic>
        <p:nvPicPr>
          <p:cNvPr id="30722" name="Picture 2" descr="Image result for machine learning"/>
          <p:cNvPicPr>
            <a:picLocks noChangeAspect="1" noChangeArrowheads="1"/>
          </p:cNvPicPr>
          <p:nvPr/>
        </p:nvPicPr>
        <p:blipFill>
          <a:blip r:embed="rId3"/>
          <a:srcRect l="29714" t="4571" r="22286" b="15429"/>
          <a:stretch>
            <a:fillRect/>
          </a:stretch>
        </p:blipFill>
        <p:spPr bwMode="auto">
          <a:xfrm rot="1260000">
            <a:off x="5334000" y="713490"/>
            <a:ext cx="3200400" cy="2667000"/>
          </a:xfrm>
          <a:prstGeom prst="rect">
            <a:avLst/>
          </a:prstGeom>
          <a:noFill/>
        </p:spPr>
      </p:pic>
      <p:pic>
        <p:nvPicPr>
          <p:cNvPr id="30724" name="Picture 4" descr="Image result for deep learn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1380000">
            <a:off x="1421168" y="3276875"/>
            <a:ext cx="3965574" cy="22306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0</Words>
  <Application>Microsoft Office PowerPoint</Application>
  <PresentationFormat>On-screen Show (4:3)</PresentationFormat>
  <Paragraphs>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Sharma S</dc:creator>
  <cp:lastModifiedBy>Sharma S</cp:lastModifiedBy>
  <cp:revision>24</cp:revision>
  <dcterms:created xsi:type="dcterms:W3CDTF">2006-08-16T00:00:00Z</dcterms:created>
  <dcterms:modified xsi:type="dcterms:W3CDTF">2018-05-19T15:23:23Z</dcterms:modified>
</cp:coreProperties>
</file>